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6"/>
  </p:handoutMasterIdLst>
  <p:sldIdLst>
    <p:sldId id="260" r:id="rId2"/>
    <p:sldId id="259" r:id="rId3"/>
    <p:sldId id="261" r:id="rId4"/>
    <p:sldId id="262" r:id="rId5"/>
  </p:sldIdLst>
  <p:sldSz cx="9144000" cy="6858000" type="screen4x3"/>
  <p:notesSz cx="6794500" cy="9906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39" autoAdjust="0"/>
    <p:restoredTop sz="94660"/>
  </p:normalViewPr>
  <p:slideViewPr>
    <p:cSldViewPr>
      <p:cViewPr varScale="1">
        <p:scale>
          <a:sx n="91" d="100"/>
          <a:sy n="91" d="100"/>
        </p:scale>
        <p:origin x="953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48645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428B70-92E3-48E1-BE49-F8A05A0EC16C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48645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E9A9A0-95DF-49DA-82D8-2B19D3FAF1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85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5206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5527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4905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548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2292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331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374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062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1574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3004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333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1F5DE-F893-487E-8A46-2A5279405891}" type="datetimeFigureOut">
              <a:rPr lang="fr-FR" smtClean="0"/>
              <a:t>15/04/2025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69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08" y="2564904"/>
            <a:ext cx="7666957" cy="4248472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332656"/>
            <a:ext cx="2592288" cy="25922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ZoneTexte 3"/>
          <p:cNvSpPr txBox="1"/>
          <p:nvPr/>
        </p:nvSpPr>
        <p:spPr>
          <a:xfrm>
            <a:off x="3851920" y="445611"/>
            <a:ext cx="4798031" cy="1815882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>
            <a:defPPr>
              <a:defRPr lang="fr-FR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6000" b="1" i="0" u="none" strike="noStrike" cap="none" spc="0" normalizeH="0" baseline="0">
                <a:ln w="38100">
                  <a:solidFill>
                    <a:srgbClr val="ED7D31">
                      <a:lumMod val="50000"/>
                    </a:srgbClr>
                  </a:solidFill>
                  <a:prstDash val="solid"/>
                </a:ln>
                <a:solidFill>
                  <a:srgbClr val="ED7D31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</a:defRPr>
            </a:lvl1pPr>
          </a:lstStyle>
          <a:p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Simulation intégrée </a:t>
            </a:r>
            <a:r>
              <a:rPr lang="fr-FR" sz="2800" b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multi-échelles </a:t>
            </a:r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 </a:t>
            </a:r>
            <a:r>
              <a:rPr lang="fr-FR" sz="2800" b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écosociosystèmes</a:t>
            </a:r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marins de Nouvelle-Calédonie (projet </a:t>
            </a:r>
            <a:r>
              <a:rPr lang="fr-FR" sz="2800" b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MelaneSim</a:t>
            </a:r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</p:txBody>
      </p:sp>
      <p:pic>
        <p:nvPicPr>
          <p:cNvPr id="5" name="Picture 16" descr="RÃ©sultat de recherche d'images pour &quot;logo ird&quot;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0432" y="95509"/>
            <a:ext cx="576064" cy="47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371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/>
          <p:cNvGrpSpPr/>
          <p:nvPr/>
        </p:nvGrpSpPr>
        <p:grpSpPr>
          <a:xfrm>
            <a:off x="683568" y="620688"/>
            <a:ext cx="4536504" cy="1200329"/>
            <a:chOff x="1095911" y="2134454"/>
            <a:chExt cx="4536504" cy="1200329"/>
          </a:xfrm>
        </p:grpSpPr>
        <p:sp>
          <p:nvSpPr>
            <p:cNvPr id="9" name="Rectangle 8"/>
            <p:cNvSpPr/>
            <p:nvPr/>
          </p:nvSpPr>
          <p:spPr>
            <a:xfrm>
              <a:off x="1095911" y="2143746"/>
              <a:ext cx="4536504" cy="11817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6" name="Groupe 5"/>
            <p:cNvGrpSpPr/>
            <p:nvPr/>
          </p:nvGrpSpPr>
          <p:grpSpPr>
            <a:xfrm>
              <a:off x="1266287" y="2134454"/>
              <a:ext cx="4195752" cy="1200329"/>
              <a:chOff x="808296" y="2564904"/>
              <a:chExt cx="4195752" cy="1200329"/>
            </a:xfrm>
          </p:grpSpPr>
          <p:sp>
            <p:nvSpPr>
              <p:cNvPr id="10" name="ZoneTexte 9"/>
              <p:cNvSpPr txBox="1"/>
              <p:nvPr/>
            </p:nvSpPr>
            <p:spPr>
              <a:xfrm>
                <a:off x="2707341" y="2564904"/>
                <a:ext cx="2296707" cy="120032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PNMC-drifters : </a:t>
                </a:r>
                <a:r>
                  <a:rPr lang="en-GB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GB" dirty="0" err="1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éplacement</a:t>
                </a:r>
                <a:r>
                  <a:rPr lang="en-GB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dirty="0" err="1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particules</a:t>
                </a:r>
                <a:r>
                  <a:rPr lang="en-GB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par courants de surface</a:t>
                </a:r>
                <a:endParaRPr lang="fr-F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5" name="Image 4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4392" r="12480"/>
              <a:stretch/>
            </p:blipFill>
            <p:spPr>
              <a:xfrm>
                <a:off x="808296" y="2676945"/>
                <a:ext cx="1735741" cy="976246"/>
              </a:xfrm>
              <a:prstGeom prst="rect">
                <a:avLst/>
              </a:prstGeom>
              <a:ln w="9525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</p:grpSp>
      </p:grpSp>
      <p:sp>
        <p:nvSpPr>
          <p:cNvPr id="11" name="Rectangle 10"/>
          <p:cNvSpPr/>
          <p:nvPr/>
        </p:nvSpPr>
        <p:spPr>
          <a:xfrm>
            <a:off x="1115616" y="3933056"/>
            <a:ext cx="3600400" cy="11817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/>
          <p:cNvSpPr txBox="1"/>
          <p:nvPr/>
        </p:nvSpPr>
        <p:spPr>
          <a:xfrm>
            <a:off x="2911395" y="4077072"/>
            <a:ext cx="1732614" cy="92333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PNMC-plankton </a:t>
            </a:r>
            <a:r>
              <a:rPr lang="en-GB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Dynamique</a:t>
            </a:r>
            <a:r>
              <a:rPr lang="en-GB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la </a:t>
            </a:r>
            <a:r>
              <a:rPr lang="en-GB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chlorophylle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B"/>
              </a:clrFrom>
              <a:clrTo>
                <a:srgbClr val="FFFF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4058338"/>
            <a:ext cx="1651763" cy="949764"/>
          </a:xfrm>
          <a:prstGeom prst="rect">
            <a:avLst/>
          </a:prstGeom>
          <a:ln w="952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141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336006" y="1935956"/>
            <a:ext cx="4471988" cy="298608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92369" y="1244111"/>
            <a:ext cx="861647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350"/>
          </a:p>
        </p:txBody>
      </p:sp>
      <p:sp>
        <p:nvSpPr>
          <p:cNvPr id="6" name="ZoneTexte 5"/>
          <p:cNvSpPr txBox="1"/>
          <p:nvPr/>
        </p:nvSpPr>
        <p:spPr>
          <a:xfrm>
            <a:off x="1890347" y="1870881"/>
            <a:ext cx="41870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0</a:t>
            </a:r>
          </a:p>
          <a:p>
            <a:r>
              <a:rPr lang="fr-FR" dirty="0"/>
              <a:t>1</a:t>
            </a:r>
          </a:p>
          <a:p>
            <a:r>
              <a:rPr lang="fr-FR" dirty="0"/>
              <a:t>2</a:t>
            </a:r>
          </a:p>
          <a:p>
            <a:r>
              <a:rPr lang="fr-FR" dirty="0"/>
              <a:t>3</a:t>
            </a:r>
          </a:p>
          <a:p>
            <a:r>
              <a:rPr lang="fr-FR" dirty="0"/>
              <a:t>4</a:t>
            </a:r>
          </a:p>
          <a:p>
            <a:r>
              <a:rPr lang="fr-FR" dirty="0"/>
              <a:t>5</a:t>
            </a:r>
          </a:p>
          <a:p>
            <a:r>
              <a:rPr lang="fr-FR" dirty="0"/>
              <a:t>6</a:t>
            </a:r>
          </a:p>
          <a:p>
            <a:r>
              <a:rPr lang="fr-FR" dirty="0"/>
              <a:t>7</a:t>
            </a:r>
          </a:p>
          <a:p>
            <a:r>
              <a:rPr lang="fr-FR" dirty="0"/>
              <a:t>8</a:t>
            </a:r>
          </a:p>
          <a:p>
            <a:r>
              <a:rPr lang="fr-FR" dirty="0"/>
              <a:t>9</a:t>
            </a:r>
          </a:p>
          <a:p>
            <a:r>
              <a:rPr lang="fr-FR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40831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006" y="1193006"/>
            <a:ext cx="4471988" cy="447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10247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816</TotalTime>
  <Words>36</Words>
  <Application>Microsoft Office PowerPoint</Application>
  <PresentationFormat>Affichage à l'écran (4:3)</PresentationFormat>
  <Paragraphs>14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Times New Roman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Jean Le Fur</dc:creator>
  <cp:lastModifiedBy>Jean LEFUR</cp:lastModifiedBy>
  <cp:revision>53</cp:revision>
  <cp:lastPrinted>2018-05-25T08:02:30Z</cp:lastPrinted>
  <dcterms:created xsi:type="dcterms:W3CDTF">2018-05-17T14:41:08Z</dcterms:created>
  <dcterms:modified xsi:type="dcterms:W3CDTF">2025-04-15T06:48:29Z</dcterms:modified>
</cp:coreProperties>
</file>

<file path=docProps/thumbnail.jpeg>
</file>